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61" r:id="rId2"/>
    <p:sldId id="271" r:id="rId3"/>
    <p:sldId id="299" r:id="rId4"/>
    <p:sldId id="377" r:id="rId5"/>
    <p:sldId id="368" r:id="rId6"/>
    <p:sldId id="378" r:id="rId7"/>
    <p:sldId id="382" r:id="rId8"/>
    <p:sldId id="379" r:id="rId9"/>
    <p:sldId id="383" r:id="rId10"/>
    <p:sldId id="380" r:id="rId11"/>
    <p:sldId id="316" r:id="rId12"/>
    <p:sldId id="384" r:id="rId13"/>
    <p:sldId id="312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slide" id="{EE277988-F856-DB4B-A692-D1A0E81DEBAB}">
          <p14:sldIdLst>
            <p14:sldId id="261"/>
          </p14:sldIdLst>
        </p14:section>
        <p14:section name="Lesoverzicht" id="{98534FA4-8EED-5141-84FD-9291667B564F}">
          <p14:sldIdLst>
            <p14:sldId id="271"/>
            <p14:sldId id="299"/>
          </p14:sldIdLst>
        </p14:section>
        <p14:section name="Introductie tot het onderwerp" id="{41044E78-4E51-DD47-A842-5CEB2C686323}">
          <p14:sldIdLst>
            <p14:sldId id="377"/>
          </p14:sldIdLst>
        </p14:section>
        <p14:section name="Inhoudelijke uitleg" id="{3E123673-A890-494A-ACFD-1CA1909DF22B}">
          <p14:sldIdLst>
            <p14:sldId id="368"/>
            <p14:sldId id="378"/>
            <p14:sldId id="382"/>
            <p14:sldId id="379"/>
            <p14:sldId id="383"/>
            <p14:sldId id="380"/>
          </p14:sldIdLst>
        </p14:section>
        <p14:section name="Zelfstandig werken" id="{056BFE0D-07E6-0942-800D-BB513C73D450}">
          <p14:sldIdLst>
            <p14:sldId id="316"/>
          </p14:sldIdLst>
        </p14:section>
        <p14:section name="Nabespreking" id="{82CF126B-6517-1347-9E6A-1F2D89A5E748}">
          <p14:sldIdLst>
            <p14:sldId id="384"/>
            <p14:sldId id="31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85816A4-F68D-E895-9F67-2026672CC35D}" name="Coen Sluijter (1028322)" initials="CS" userId="S::1028322@hr.nl::22f55ece-e646-44e7-8b93-01c7fc0a48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E8BB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66"/>
    <p:restoredTop sz="94719"/>
  </p:normalViewPr>
  <p:slideViewPr>
    <p:cSldViewPr snapToGrid="0">
      <p:cViewPr varScale="1">
        <p:scale>
          <a:sx n="79" d="100"/>
          <a:sy n="79" d="100"/>
        </p:scale>
        <p:origin x="11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25726-0DDB-5144-8EE8-187E0E6897A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02177-7AC2-E541-A4D2-65FAEB5D562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1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2177-7AC2-E541-A4D2-65FAEB5D562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912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44FC3-980A-A199-D586-9C747C6C3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58E808B9-5091-D3F4-9E48-A70EC1664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64844D9-81EB-2692-0902-E85DDE1C3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90286A0-3761-E057-4282-B19E708C58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502177-7AC2-E541-A4D2-65FAEB5D562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831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4900E-69AA-1596-20F2-834D096E2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A13F06F-0F6B-29E1-8C74-0A7E0F637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BE0E49-8D48-528C-849A-EA540964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8CA454F-172E-2251-FA90-3C93CC3F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F2DF50-979C-429A-EB3C-3DEC7D3AA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521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7058B9-1FCD-A65B-B653-C4C222CC9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AD30705-A350-3E65-4B77-F7AC90AAB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2322F29-78EA-3F04-8659-2C5B9339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2F81FD-B1F4-1D04-9CEE-FC8F23068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F93769-E266-BD63-8B2B-4252F444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119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F0E8D77-25DB-2443-2BB5-3442327FAA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410AE1-E0B6-9C14-4C31-1AF4D198E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2C30AD6-7179-1226-DE90-4CB787A0E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BCEC33-5541-3202-ADFE-5B28A2FB7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32A542-C11B-43B9-405F-110327774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64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0642B9-EFC7-6504-9B29-D2DF7208F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CF7E6-F951-6E5A-9881-B26CE7D44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C0C36C-8B0E-F6FB-A6BE-6F272FA0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E2322-981C-0F20-E5F3-F170D78F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8FA03B-8805-527E-2D95-706CDB23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9094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904D3-2E05-9185-AA10-11D5C95D6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F88C24-E590-817A-CD20-05ADD82F8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88838CA-49BF-7DB5-C677-A64C133D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80A7333-AB35-D533-0A10-9D325DE05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B4E232-1C86-16FF-87B8-F8BF6676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13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DFAF66-BDCC-4081-1830-374CFA74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0344CB-B621-22A8-8F05-CCB94F953F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69E4F8-445D-F947-DB9D-D9817AB57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3FD3C1F-34A0-C29E-827E-FB209FE2D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43BD31-942B-A92F-3D80-DC051201E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4170CA-B1E0-CE38-CB43-9A2C1C3B8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2377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1A023C-C786-0E5B-698D-8C2C99216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1268-6840-891D-BA8F-D540443F0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4CA8797-35AF-F4AE-219C-74552B32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1AA5A3C-1244-CE68-5B9E-74399D0CBB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D76E908-5CE2-EC21-198D-CCF0B38DCB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C84A779C-6719-F6EB-DF9F-E9D2392D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4CCC825-B673-2BB6-FB08-B4774B13E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689AAAE-A047-C8C8-8D55-EFA565548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94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B6D22-099B-E423-5951-5CD47C557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4E3399B-BC86-251D-F1BA-9FECE9D18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AD60251-30A4-87D3-DE09-E985C0EF1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91ADD91-B930-D1DD-B9C2-5F714835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91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EE12100-8651-454E-2BED-6437A9404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566CCA6-E7EF-F74D-9326-D4BEBC969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F03B87-424E-A7B5-475D-FA4CFA708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1908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E9DC8-8A85-B7E3-330F-975F7B18B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B2110E-8778-E875-C59A-90C692217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4CABF69-15AF-7C7A-026D-FA72FAC8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9F87FAB-F7EA-46A2-B0E1-18532ECA0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FD8D6C-0EF8-FB62-3B1C-1401627B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E56241-0E48-CF98-886F-75C88A54C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449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58353-CD4D-80E5-470E-E1E77A160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AD18DF5-7B27-F442-E44A-1AA63C1F9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8B4FDA-87C6-45E2-ED65-2A02470DC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8F5523F-A06D-01F7-969B-C095BDA18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B4EAB5-EFEC-E3DF-9014-2A0B8C4F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33C0D1-A5A6-3BE6-FF5D-683A322E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0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BCD670-D6CE-7D19-C066-4A9AD92DD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CF36612-C331-BFD5-620C-F62709BA6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CB65FA-E3FD-0467-401D-553F7C4E1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745061-B880-8A45-B2CE-DC0611F0A496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701683E-FA49-6F7C-BFAE-A2D2B05D5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D7D8E7-9A33-8610-FDB6-F3AD9C270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C72B56-E4CF-B344-9E57-6F49D558F6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9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chooltv.nl/video/de-geschiedenis-van-nederlands-indi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storiek.net/industriele-revolutie-samenvatting-oorzaken-gevolgen/78430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video-item/indonesia-roept-in-de-klas-de-kolonie-nederlands-ind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aken.wikiwijs.nl/147020/Taak_3M___Nederlands_Indi_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ocukit.be/spreekbeurt/nederlands-indi235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aken.wikiwijs.nl/103712/Modern_imperialisme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hatcuriousmind.wordpress.com/2016/08/29/rustom-how-did-it-go-so-wrong/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6677B49F-20A5-EA40-B4C3-391787A3F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0744065" cy="2852737"/>
          </a:xfrm>
        </p:spPr>
        <p:txBody>
          <a:bodyPr anchor="b">
            <a:normAutofit/>
          </a:bodyPr>
          <a:lstStyle/>
          <a:p>
            <a:r>
              <a:rPr lang="nl-NL" dirty="0"/>
              <a:t>3.4 Indië een Nederlandse kolonie</a:t>
            </a:r>
          </a:p>
        </p:txBody>
      </p:sp>
      <p:sp>
        <p:nvSpPr>
          <p:cNvPr id="5" name="Ondertitel 4">
            <a:extLst>
              <a:ext uri="{FF2B5EF4-FFF2-40B4-BE49-F238E27FC236}">
                <a16:creationId xmlns:a16="http://schemas.microsoft.com/office/drawing/2014/main" id="{788D5772-B204-1335-6655-B6C60520E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49" y="4563313"/>
            <a:ext cx="10515600" cy="1500187"/>
          </a:xfrm>
        </p:spPr>
        <p:txBody>
          <a:bodyPr>
            <a:normAutofit/>
          </a:bodyPr>
          <a:lstStyle/>
          <a:p>
            <a:r>
              <a:rPr lang="nl-NL" dirty="0"/>
              <a:t>februari 2025</a:t>
            </a:r>
          </a:p>
          <a:p>
            <a:r>
              <a:rPr lang="nl-NL" dirty="0"/>
              <a:t>Schrift, boeken en een pen op tafel</a:t>
            </a:r>
          </a:p>
          <a:p>
            <a:endParaRPr lang="nl-NL" dirty="0"/>
          </a:p>
        </p:txBody>
      </p:sp>
      <p:pic>
        <p:nvPicPr>
          <p:cNvPr id="10" name="Afbeelding 9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123A5AD-9AA3-1460-BA37-574A22F6B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pic>
        <p:nvPicPr>
          <p:cNvPr id="3" name="Afbeelding 2" descr="Afbeelding met tekst, kaart, schermopname, grafische vormgeving&#10;&#10;Automatisch gegenereerde beschrijving">
            <a:extLst>
              <a:ext uri="{FF2B5EF4-FFF2-40B4-BE49-F238E27FC236}">
                <a16:creationId xmlns:a16="http://schemas.microsoft.com/office/drawing/2014/main" id="{DFB38026-FFFA-0BAC-7435-5CEA42E49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477637" y="289929"/>
            <a:ext cx="5236726" cy="293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750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9AB06D-8019-0926-8435-6E941A296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771C5A54-8F0D-55B8-891F-C0941CFE5BC8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E7B4D60-88B9-CC52-7B98-B15496BFF626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5F701B09-012A-BD20-CC9F-1E2E1DF9E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1C196C5-FB58-67D7-E967-F988B6801996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Geld verdienen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4986411-FD9D-3093-668C-95295BAFA1C2}"/>
              </a:ext>
            </a:extLst>
          </p:cNvPr>
          <p:cNvSpPr txBox="1"/>
          <p:nvPr/>
        </p:nvSpPr>
        <p:spPr>
          <a:xfrm>
            <a:off x="1274323" y="1984443"/>
            <a:ext cx="5303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b="1" dirty="0"/>
              <a:t>Cultuurstelsel </a:t>
            </a:r>
            <a:r>
              <a:rPr lang="nl-NL" sz="2400" dirty="0"/>
              <a:t> de Nederlandse koning besloot nieuwe regels voor de boeren in Nederlands-Indië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Hier door werden wij nog rijker, dit geld gebruikten wij voor bruggen en spoorwegen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8" name="Afbeelding 7" descr="Afbeelding met gebouw, fabriek, trein, machine&#10;&#10;Automatisch gegenereerde beschrijving">
            <a:extLst>
              <a:ext uri="{FF2B5EF4-FFF2-40B4-BE49-F238E27FC236}">
                <a16:creationId xmlns:a16="http://schemas.microsoft.com/office/drawing/2014/main" id="{1DD0131C-D4DF-1569-8B7F-4CE374CF9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95745" y="1833374"/>
            <a:ext cx="4352415" cy="319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24EF7B-5DC5-8EB7-E80C-C9568B01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978577F-4D64-0CAA-5F85-94100BFB23FB}"/>
              </a:ext>
            </a:extLst>
          </p:cNvPr>
          <p:cNvSpPr/>
          <p:nvPr/>
        </p:nvSpPr>
        <p:spPr>
          <a:xfrm>
            <a:off x="4977654" y="209682"/>
            <a:ext cx="2236691" cy="3821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Zelfstandig 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7E48A80-DB66-0E1B-1D30-9CEC6607CF9B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F81EA693-5A72-41B2-549C-568C9BF9C3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F15AB474-51D0-0B9A-633F-46E97ABD5BC6}"/>
              </a:ext>
            </a:extLst>
          </p:cNvPr>
          <p:cNvSpPr txBox="1"/>
          <p:nvPr/>
        </p:nvSpPr>
        <p:spPr>
          <a:xfrm>
            <a:off x="1271574" y="1871128"/>
            <a:ext cx="964885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Aan de slag met 3.4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Werk fluisterend, niet rondlopen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Gebruik je theorieboek, GEEN LAPTOP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/>
              <a:t>Lukt het dan nog niet, dan steek jij je vinger 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8349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E36FF8-0278-528B-DD1E-A7F4BABA5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05654E3F-8DEC-33FF-7BDB-F41531B0CB81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49B8C42-1648-85C0-5F32-A2D52C53072C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3130EDD-CF52-BF95-656E-87134F441BB9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A3C40A3A-B0B0-3713-83FB-B3E7C0A8635E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To</a:t>
            </a:r>
            <a:r>
              <a:rPr lang="nl-NL" sz="3600" b="1" dirty="0"/>
              <a:t> do’s van vandaag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A3641C-61B9-734C-23BA-1077FC10B071}"/>
              </a:ext>
            </a:extLst>
          </p:cNvPr>
          <p:cNvSpPr txBox="1"/>
          <p:nvPr/>
        </p:nvSpPr>
        <p:spPr>
          <a:xfrm>
            <a:off x="1514901" y="2154578"/>
            <a:ext cx="903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deze les snap je hoe het kolonialisme werkt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kent het begrip imperialisme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29FDFE6-2537-51FA-4AD8-16BB3286AF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5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B6421-B8DC-61B2-D978-E29AD9AED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45BBE833-5FF6-3D60-9BB6-9B9D1EB7E15B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931DE88-BD32-C8E4-F144-DA9E3B151001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B483CF3-F24A-3027-B305-191EA52815BF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8E51204-59A9-9862-3888-7AB85D21C357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Volgende les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DB3B750-EF12-B970-8541-01720B0E7F50}"/>
              </a:ext>
            </a:extLst>
          </p:cNvPr>
          <p:cNvSpPr txBox="1"/>
          <p:nvPr/>
        </p:nvSpPr>
        <p:spPr>
          <a:xfrm>
            <a:off x="1667301" y="1905123"/>
            <a:ext cx="9034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3.4 de helft huiswerk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4E92E4B-CD80-27F9-CFBD-4F1EC9237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7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CF3A02FA-8835-BD85-BC8B-5369538B102B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31430B2-075C-A1C6-3BF9-7BFEC2B52D08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25A12C-B2A9-7D90-43C0-C8E8BB28FCDB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A56C896-D44D-FBAE-5DC0-6F4E0B893644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Planning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9BA3CD0-94B9-7EAF-ACE2-96FC06D37BF5}"/>
              </a:ext>
            </a:extLst>
          </p:cNvPr>
          <p:cNvSpPr txBox="1"/>
          <p:nvPr/>
        </p:nvSpPr>
        <p:spPr>
          <a:xfrm>
            <a:off x="1906896" y="1813046"/>
            <a:ext cx="90348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Filmpje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Uitleg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Zelfstandig werken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Afsluiting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7DC06481-4140-2F87-24F8-6709335E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24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5BF445-5B48-6828-481E-792CF386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fgeronde rechthoek 5">
            <a:extLst>
              <a:ext uri="{FF2B5EF4-FFF2-40B4-BE49-F238E27FC236}">
                <a16:creationId xmlns:a16="http://schemas.microsoft.com/office/drawing/2014/main" id="{CD0DBF34-4A3E-50FE-3BE2-E7ADB30BB7E8}"/>
              </a:ext>
            </a:extLst>
          </p:cNvPr>
          <p:cNvSpPr/>
          <p:nvPr/>
        </p:nvSpPr>
        <p:spPr>
          <a:xfrm>
            <a:off x="5420436" y="156950"/>
            <a:ext cx="1351128" cy="36849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Voortgang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321D24B-E0EB-1D3C-CA4E-C0036232EB59}"/>
              </a:ext>
            </a:extLst>
          </p:cNvPr>
          <p:cNvSpPr txBox="1"/>
          <p:nvPr/>
        </p:nvSpPr>
        <p:spPr>
          <a:xfrm>
            <a:off x="1514901" y="1337481"/>
            <a:ext cx="8461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6CD3ABB-5280-938F-9A2B-518AA84EC9DE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rgbClr val="E8BBE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098151-1E22-E421-6045-CE72366259EA}"/>
              </a:ext>
            </a:extLst>
          </p:cNvPr>
          <p:cNvSpPr txBox="1"/>
          <p:nvPr/>
        </p:nvSpPr>
        <p:spPr>
          <a:xfrm>
            <a:off x="1667301" y="1166715"/>
            <a:ext cx="772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err="1"/>
              <a:t>To</a:t>
            </a:r>
            <a:r>
              <a:rPr lang="nl-NL" sz="3600" b="1" dirty="0"/>
              <a:t> do’s van vandaag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C0587DE-F6DA-9943-B47D-58F87C609B68}"/>
              </a:ext>
            </a:extLst>
          </p:cNvPr>
          <p:cNvSpPr txBox="1"/>
          <p:nvPr/>
        </p:nvSpPr>
        <p:spPr>
          <a:xfrm>
            <a:off x="1514901" y="2154578"/>
            <a:ext cx="903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deze les snap je hoe het kolonialisme werkt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Je kent het begrip imperialisme</a:t>
            </a:r>
          </a:p>
        </p:txBody>
      </p:sp>
      <p:pic>
        <p:nvPicPr>
          <p:cNvPr id="2" name="Afbeelding 1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C3EC113-6BAB-82D0-B3F8-CA4989521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4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A0225C-F5D8-316C-F3A3-B2EF7DDBE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A843FB7C-D6FF-397D-21BB-FEDDA866B97D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DBBA438-20EF-083C-F025-78557261A320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5D9DD56F-DA24-504B-711E-71D66413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5A4D234-DBCF-FD77-A2AA-FB65FC68938B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Filmpje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AA10213-2950-4642-61BB-826F9BAE4E4F}"/>
              </a:ext>
            </a:extLst>
          </p:cNvPr>
          <p:cNvSpPr txBox="1"/>
          <p:nvPr/>
        </p:nvSpPr>
        <p:spPr>
          <a:xfrm>
            <a:off x="1274323" y="1984443"/>
            <a:ext cx="53030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FDD6364-348C-1148-0E4D-6AA1001BABA3}"/>
              </a:ext>
            </a:extLst>
          </p:cNvPr>
          <p:cNvSpPr txBox="1"/>
          <p:nvPr/>
        </p:nvSpPr>
        <p:spPr>
          <a:xfrm>
            <a:off x="1381328" y="2412460"/>
            <a:ext cx="981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hlinkClick r:id="rId3"/>
              </a:rPr>
              <a:t>Linkje</a:t>
            </a:r>
            <a:r>
              <a:rPr lang="nl-NL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684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F6100-76EB-1DC1-218F-6F9FFF266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719F2A57-11A8-A132-927B-B6E16F8EC70F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94798A5-5121-A6D9-4526-DAB9AFFC233D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9545DA5-FE45-A7B0-95FD-F476D945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A7CA722-574B-537E-40E4-F33DC5804DA2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Nederlands-Indië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8C9965B-1CE2-52A0-7097-0453F48BC9A5}"/>
              </a:ext>
            </a:extLst>
          </p:cNvPr>
          <p:cNvSpPr txBox="1"/>
          <p:nvPr/>
        </p:nvSpPr>
        <p:spPr>
          <a:xfrm>
            <a:off x="1274323" y="1984443"/>
            <a:ext cx="53030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Vanaf de 17</a:t>
            </a:r>
            <a:r>
              <a:rPr lang="nl-NL" sz="2400" baseline="30000" dirty="0"/>
              <a:t>e</a:t>
            </a:r>
            <a:r>
              <a:rPr lang="nl-NL" sz="2400" dirty="0"/>
              <a:t> eeuw handelt de VOC met in Indië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Dit was hele goede handel voor de rijke handelslieden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9" name="Afbeelding 8" descr="Afbeelding met tekst, kaart, atlas, diagram&#10;&#10;Automatisch gegenereerde beschrijving">
            <a:extLst>
              <a:ext uri="{FF2B5EF4-FFF2-40B4-BE49-F238E27FC236}">
                <a16:creationId xmlns:a16="http://schemas.microsoft.com/office/drawing/2014/main" id="{877F36B4-457C-9177-E239-CB56EE39E2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568118" y="1846698"/>
            <a:ext cx="4064894" cy="295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2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6C3102-FAA1-521F-0275-4E29CC2BA6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8AA89666-1B27-7CBC-240E-255F8E60487C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CC992F4C-3776-1FFD-6CC0-705385701B45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D9309E1-EFA2-CC2C-2A11-D632B16CE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1510189-297A-959A-D487-E0B13C7E4ACC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Nederlands-Indië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2B6C146-3B5F-72CA-F355-317EC001C376}"/>
              </a:ext>
            </a:extLst>
          </p:cNvPr>
          <p:cNvSpPr txBox="1"/>
          <p:nvPr/>
        </p:nvSpPr>
        <p:spPr>
          <a:xfrm>
            <a:off x="1274323" y="1984443"/>
            <a:ext cx="53030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Na 1815 werd Indië onderdeel en eigendom van Nederland, vandaar Nederlands-Indië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Indië was een kolonie van Nederland, ook wel een overzeese nederzetting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Het bestuur was in handen van Nederland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8" name="Afbeelding 7" descr="Afbeelding met verven, hemel, palmboom, boom&#10;&#10;Automatisch gegenereerde beschrijving">
            <a:extLst>
              <a:ext uri="{FF2B5EF4-FFF2-40B4-BE49-F238E27FC236}">
                <a16:creationId xmlns:a16="http://schemas.microsoft.com/office/drawing/2014/main" id="{A9AF66E5-7AE5-B7D1-720C-B6BBD9D28A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04561" y="1480890"/>
            <a:ext cx="5421549" cy="379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A9F62E4-BFE8-5D11-E0F1-FD55239CA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F26B4BA2-F095-D830-A47A-244EFD419F8B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DB274EA-7943-CE88-4DDF-798880EDB335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361E7AA-928E-0E04-4533-A24BF8913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C221D2C-0E76-5160-AF09-3D2435272773}"/>
              </a:ext>
            </a:extLst>
          </p:cNvPr>
          <p:cNvSpPr txBox="1"/>
          <p:nvPr/>
        </p:nvSpPr>
        <p:spPr>
          <a:xfrm>
            <a:off x="4223425" y="2438932"/>
            <a:ext cx="374515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Nederlands-Indië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A452826-C2D2-7CFC-0A5F-9ADC0F24D8E7}"/>
              </a:ext>
            </a:extLst>
          </p:cNvPr>
          <p:cNvSpPr txBox="1"/>
          <p:nvPr/>
        </p:nvSpPr>
        <p:spPr>
          <a:xfrm>
            <a:off x="5128098" y="3054485"/>
            <a:ext cx="2187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err="1"/>
              <a:t>Blz</a:t>
            </a:r>
            <a:r>
              <a:rPr lang="nl-NL" sz="2400" dirty="0"/>
              <a:t> 50. alinea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870350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EE82A7-EA79-4299-F45E-AB416232F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60D34F54-B5F8-B95F-2DFC-6B51FC7058C7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8D8C841-AD32-D702-706D-482FC5A8A8F7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DE169EA-EEF1-440B-5384-1038CE57A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F7264E94-C195-F0D8-C908-E1F905C818DA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Imperialisme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8442C89-1579-B05A-80DF-840553FC410C}"/>
              </a:ext>
            </a:extLst>
          </p:cNvPr>
          <p:cNvSpPr txBox="1"/>
          <p:nvPr/>
        </p:nvSpPr>
        <p:spPr>
          <a:xfrm>
            <a:off x="1274323" y="1984443"/>
            <a:ext cx="5303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Europese landen gingen nieuwe landen veroveren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Dit deden ze om genoeg grondstoffen op te halen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Deze grondstoffen waren nodig in de fabrieken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9" name="Afbeelding 8" descr="Afbeelding met tekst, diagram, kaart&#10;&#10;Automatisch gegenereerde beschrijving">
            <a:extLst>
              <a:ext uri="{FF2B5EF4-FFF2-40B4-BE49-F238E27FC236}">
                <a16:creationId xmlns:a16="http://schemas.microsoft.com/office/drawing/2014/main" id="{322C0E73-E8AC-4EE9-E0FD-7A6557BF50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34041" y="1356915"/>
            <a:ext cx="5532496" cy="447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7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54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0A2F45-786A-FCA3-9BE0-787BC5CEF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>
            <a:extLst>
              <a:ext uri="{FF2B5EF4-FFF2-40B4-BE49-F238E27FC236}">
                <a16:creationId xmlns:a16="http://schemas.microsoft.com/office/drawing/2014/main" id="{846809F0-E258-237E-F933-15F075C1DF22}"/>
              </a:ext>
            </a:extLst>
          </p:cNvPr>
          <p:cNvSpPr/>
          <p:nvPr/>
        </p:nvSpPr>
        <p:spPr>
          <a:xfrm>
            <a:off x="5393141" y="179933"/>
            <a:ext cx="1405718" cy="38213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Uitleg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20969A8-EBD0-7D1C-C3BE-CED452B4689A}"/>
              </a:ext>
            </a:extLst>
          </p:cNvPr>
          <p:cNvSpPr/>
          <p:nvPr/>
        </p:nvSpPr>
        <p:spPr>
          <a:xfrm>
            <a:off x="0" y="-101600"/>
            <a:ext cx="12192000" cy="2107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F546B11-8114-4ED7-FF81-C7B316CCF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720" y="5574175"/>
            <a:ext cx="2638540" cy="1084926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B4C39B9-7B75-F1F1-3687-39CC9A9CC27B}"/>
              </a:ext>
            </a:extLst>
          </p:cNvPr>
          <p:cNvSpPr txBox="1"/>
          <p:nvPr/>
        </p:nvSpPr>
        <p:spPr>
          <a:xfrm>
            <a:off x="1118680" y="1028003"/>
            <a:ext cx="7217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400" b="1" dirty="0"/>
              <a:t>Imperialisme 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EE806E5-B9DA-482A-8815-75C0645C8357}"/>
              </a:ext>
            </a:extLst>
          </p:cNvPr>
          <p:cNvSpPr txBox="1"/>
          <p:nvPr/>
        </p:nvSpPr>
        <p:spPr>
          <a:xfrm>
            <a:off x="1274323" y="1984443"/>
            <a:ext cx="53030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Landen waren trots op zichzelf, ze vonden dat meer landen zoals zij moesten zijn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We noemen dit </a:t>
            </a:r>
            <a:r>
              <a:rPr lang="nl-NL" sz="2400" b="1" dirty="0"/>
              <a:t>Nationalisme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400" dirty="0"/>
              <a:t>Dit betekent een ongekende trots op het eigen 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400" b="1" dirty="0"/>
          </a:p>
        </p:txBody>
      </p:sp>
      <p:pic>
        <p:nvPicPr>
          <p:cNvPr id="11" name="Afbeelding 10" descr="Afbeelding met schets, tekening, Lijnillustraties, illustratie&#10;&#10;Automatisch gegenereerde beschrijving">
            <a:extLst>
              <a:ext uri="{FF2B5EF4-FFF2-40B4-BE49-F238E27FC236}">
                <a16:creationId xmlns:a16="http://schemas.microsoft.com/office/drawing/2014/main" id="{28E4E545-01D5-560B-2D60-612D9D6D4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38478" y="4213943"/>
            <a:ext cx="6196249" cy="237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902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 Sjabloon" id="{4C245A1B-13FE-E841-9715-E01AD9BBCBD6}" vid="{1B51CF33-4547-5949-A0E1-AB414893CFD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8257</TotalTime>
  <Words>247</Words>
  <Application>Microsoft Office PowerPoint</Application>
  <PresentationFormat>Breedbeeld</PresentationFormat>
  <Paragraphs>67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Kantoorthema</vt:lpstr>
      <vt:lpstr>3.4 Indië een Nederlandse kolonie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Coen Sluijter Sluijter (1028322)</dc:creator>
  <cp:lastModifiedBy>Coen Sluijter</cp:lastModifiedBy>
  <cp:revision>58</cp:revision>
  <dcterms:created xsi:type="dcterms:W3CDTF">2024-03-17T14:02:00Z</dcterms:created>
  <dcterms:modified xsi:type="dcterms:W3CDTF">2025-01-29T14:09:12Z</dcterms:modified>
</cp:coreProperties>
</file>